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24AE-0FF8-40BF-90CD-EDDCB4D788C6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E239E-0A8D-41D0-8F93-381E69305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D569F-28C6-4863-9904-F6C3CD16D5E0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9ABCAC-236B-4DB7-B21B-E14BB5E5B73E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cksnell707/8723835630/" TargetMode="External"/><Relationship Id="rId7" Type="http://schemas.openxmlformats.org/officeDocument/2006/relationships/hyperlink" Target="https://www.tumblr.com/tagged/pizza-gif" TargetMode="External"/><Relationship Id="rId2" Type="http://schemas.openxmlformats.org/officeDocument/2006/relationships/hyperlink" Target="http://michaelseebeck.com/shop/new-south-wales-prints/sydney-harbour-aerial-hanm000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klejkisalamandra.pl/kokosy.html" TargetMode="External"/><Relationship Id="rId5" Type="http://schemas.openxmlformats.org/officeDocument/2006/relationships/hyperlink" Target="https://www.facebook.com/fcbarcelona/photos_stream" TargetMode="External"/><Relationship Id="rId4" Type="http://schemas.openxmlformats.org/officeDocument/2006/relationships/hyperlink" Target="http://www.neuwagen.de/suche/2789-manufacturer-alfa-romeo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/>
          <a:lstStyle/>
          <a:p>
            <a:pPr algn="ctr"/>
            <a:r>
              <a:rPr lang="sk-SK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Môj svet</a:t>
            </a:r>
            <a:endParaRPr lang="sk-SK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6309320"/>
            <a:ext cx="3168352" cy="432048"/>
          </a:xfrm>
        </p:spPr>
        <p:txBody>
          <a:bodyPr>
            <a:normAutofit/>
          </a:bodyPr>
          <a:lstStyle/>
          <a:p>
            <a:r>
              <a:rPr lang="sk-SK" sz="2000" dirty="0" smtClean="0">
                <a:latin typeface="Verdana" pitchFamily="34" charset="0"/>
              </a:rPr>
              <a:t>Tatiana </a:t>
            </a:r>
            <a:r>
              <a:rPr lang="sk-SK" sz="2000" dirty="0" err="1" smtClean="0">
                <a:latin typeface="Verdana" pitchFamily="34" charset="0"/>
              </a:rPr>
              <a:t>Čirčová</a:t>
            </a:r>
            <a:r>
              <a:rPr lang="sk-SK" sz="2000" dirty="0" smtClean="0">
                <a:latin typeface="Verdana" pitchFamily="34" charset="0"/>
              </a:rPr>
              <a:t> I.A </a:t>
            </a:r>
            <a:endParaRPr lang="sk-SK" sz="2000" dirty="0">
              <a:latin typeface="Verdan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O mne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9144000" cy="443484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Mám 16 rokov, bývam v PO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Mám mladšieho brata a veľkú rodinu  </a:t>
            </a:r>
          </a:p>
          <a:p>
            <a:pPr algn="ctr"/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Nehanbím sa vyjadriť svoj názor</a:t>
            </a:r>
          </a:p>
          <a:p>
            <a:pPr algn="ctr"/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 milá, usmievavá, priateľská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ale </a:t>
            </a:r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aj náladová, arogantná</a:t>
            </a:r>
          </a:p>
          <a:p>
            <a:pPr algn="ctr"/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Ľúbim kokosy, pizzu a jedlo všeobecne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sk-SK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k-S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Obrázok 3" descr="large_C-fakepath-kolorowe-naklejki-naklejkisalamandra-koko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3672408" cy="2711270"/>
          </a:xfrm>
          <a:prstGeom prst="rect">
            <a:avLst/>
          </a:prstGeom>
        </p:spPr>
      </p:pic>
      <p:pic>
        <p:nvPicPr>
          <p:cNvPr id="5" name="Obrázok 4" descr="tumblr_ndjgchwSIj1tcp66ro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77072"/>
            <a:ext cx="3680708" cy="236301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Záľuby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9144000" cy="443484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atin typeface="Verdana" pitchFamily="34" charset="0"/>
              </a:rPr>
              <a:t>Športy: futbal, lyžovanie, korčuľovanie, basketbal 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Počúvanie hudby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Čítanie kníh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Chodenie von s priateľmi a dni s nimi strávené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Zabávanie a rozosmievanie ľudí </a:t>
            </a:r>
          </a:p>
          <a:p>
            <a:endParaRPr lang="sk-SK" sz="2000" dirty="0">
              <a:latin typeface="Verdana" pitchFamily="34" charset="0"/>
            </a:endParaRPr>
          </a:p>
        </p:txBody>
      </p:sp>
      <p:pic>
        <p:nvPicPr>
          <p:cNvPr id="4" name="Obrázok 3" descr="11004015_629938947138497_9227024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581128"/>
            <a:ext cx="2736304" cy="2060779"/>
          </a:xfrm>
          <a:prstGeom prst="rect">
            <a:avLst/>
          </a:prstGeom>
        </p:spPr>
      </p:pic>
      <p:pic>
        <p:nvPicPr>
          <p:cNvPr id="6" name="Obrázok 5" descr="10994703_630073707125021_106319128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933056"/>
            <a:ext cx="1516938" cy="2699341"/>
          </a:xfrm>
          <a:prstGeom prst="rect">
            <a:avLst/>
          </a:prstGeom>
        </p:spPr>
      </p:pic>
      <p:pic>
        <p:nvPicPr>
          <p:cNvPr id="7" name="Obrázok 6" descr="10676145_10153221115244305_38028343845334158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3400141" cy="190903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ydney-Harbour-Aerial-HANM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301208"/>
            <a:ext cx="4320480" cy="14401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Plány a sny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643192" cy="443484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atin typeface="Verdana" pitchFamily="34" charset="0"/>
              </a:rPr>
              <a:t>Ísť študovať medicínu (očný lekár, psychiater)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Navštíviť Austráliu, </a:t>
            </a:r>
            <a:r>
              <a:rPr lang="sk-SK" sz="2000" dirty="0" err="1" smtClean="0">
                <a:latin typeface="Verdana" pitchFamily="34" charset="0"/>
              </a:rPr>
              <a:t>Mexico</a:t>
            </a:r>
            <a:r>
              <a:rPr lang="sk-SK" sz="2000" dirty="0" smtClean="0">
                <a:latin typeface="Verdana" pitchFamily="34" charset="0"/>
              </a:rPr>
              <a:t>, Španielsko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Vlastniť červený </a:t>
            </a:r>
            <a:r>
              <a:rPr lang="sk-SK" sz="2000" dirty="0" err="1" smtClean="0">
                <a:latin typeface="Verdana" pitchFamily="34" charset="0"/>
              </a:rPr>
              <a:t>Cadillac</a:t>
            </a:r>
            <a:r>
              <a:rPr lang="sk-SK" sz="2000" dirty="0" smtClean="0">
                <a:latin typeface="Verdana" pitchFamily="34" charset="0"/>
              </a:rPr>
              <a:t> alebo červené Alfa </a:t>
            </a:r>
            <a:r>
              <a:rPr lang="sk-SK" sz="2000" dirty="0" err="1" smtClean="0">
                <a:latin typeface="Verdana" pitchFamily="34" charset="0"/>
              </a:rPr>
              <a:t>Romeo</a:t>
            </a:r>
            <a:r>
              <a:rPr lang="sk-SK" sz="2000" dirty="0" smtClean="0">
                <a:latin typeface="Verdana" pitchFamily="34" charset="0"/>
              </a:rPr>
              <a:t> 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Vlastniť vlastnú pizzeriu</a:t>
            </a:r>
          </a:p>
          <a:p>
            <a:pPr algn="ctr"/>
            <a:r>
              <a:rPr lang="sk-SK" sz="2000" dirty="0" smtClean="0">
                <a:latin typeface="Verdana" pitchFamily="34" charset="0"/>
              </a:rPr>
              <a:t>Pracovať niekde v zahraničí</a:t>
            </a:r>
          </a:p>
          <a:p>
            <a:pPr algn="ctr"/>
            <a:r>
              <a:rPr lang="sk-SK" sz="2000" i="1" dirty="0" smtClean="0">
                <a:latin typeface="Verdana" pitchFamily="34" charset="0"/>
              </a:rPr>
              <a:t>BYŤ ŠŤASTNÁ</a:t>
            </a:r>
          </a:p>
          <a:p>
            <a:endParaRPr lang="sk-SK" sz="2000" dirty="0">
              <a:latin typeface="Verdana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995936" y="4509120"/>
            <a:ext cx="5040560" cy="1654456"/>
            <a:chOff x="179512" y="5013176"/>
            <a:chExt cx="5328592" cy="1726464"/>
          </a:xfrm>
        </p:grpSpPr>
        <p:pic>
          <p:nvPicPr>
            <p:cNvPr id="6" name="Obrázok 5" descr="8723835630_4104583f90_z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85184"/>
              <a:ext cx="2880320" cy="1620180"/>
            </a:xfrm>
            <a:prstGeom prst="rect">
              <a:avLst/>
            </a:prstGeom>
          </p:spPr>
        </p:pic>
        <p:pic>
          <p:nvPicPr>
            <p:cNvPr id="7" name="Obrázok 6" descr="alf_spider_pressemappe_100121_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5013176"/>
              <a:ext cx="2592288" cy="172646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Zdroje:</a:t>
            </a:r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227687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Verdana" pitchFamily="34" charset="0"/>
                <a:hlinkClick r:id="rId2"/>
              </a:rPr>
              <a:t>http://michaelseebeck.com/shop/new-south-wales-prints/sydney-harbour-aerial-hanm0003/</a:t>
            </a:r>
            <a:r>
              <a:rPr lang="sk-SK" sz="2000" dirty="0" smtClean="0">
                <a:latin typeface="Verdana" pitchFamily="34" charset="0"/>
              </a:rPr>
              <a:t> </a:t>
            </a:r>
            <a:r>
              <a:rPr lang="sk-SK" sz="2000" dirty="0" smtClean="0">
                <a:latin typeface="Verdana" pitchFamily="34" charset="0"/>
                <a:hlinkClick r:id="rId3"/>
              </a:rPr>
              <a:t>https://www.flickr.com/photos/jacksnell707/8723835630/</a:t>
            </a:r>
            <a:endParaRPr lang="sk-SK" sz="2000" dirty="0" smtClean="0">
              <a:latin typeface="Verdana" pitchFamily="34" charset="0"/>
            </a:endParaRPr>
          </a:p>
          <a:p>
            <a:pPr algn="ctr"/>
            <a:r>
              <a:rPr lang="sk-SK" sz="2000" dirty="0" smtClean="0">
                <a:latin typeface="Verdana" pitchFamily="34" charset="0"/>
                <a:hlinkClick r:id="rId4"/>
              </a:rPr>
              <a:t>http://www.neuwagen.de/suche/2789-manufacturer-alfa-romeo.html</a:t>
            </a:r>
            <a:r>
              <a:rPr lang="sk-SK" sz="2000" dirty="0" smtClean="0">
                <a:latin typeface="Verdana" pitchFamily="34" charset="0"/>
              </a:rPr>
              <a:t> </a:t>
            </a:r>
            <a:r>
              <a:rPr lang="sk-SK" sz="2000" dirty="0" smtClean="0">
                <a:latin typeface="Verdana" pitchFamily="34" charset="0"/>
                <a:hlinkClick r:id="rId5"/>
              </a:rPr>
              <a:t>https://www.facebook.com/fcbarcelona/photos_stream</a:t>
            </a:r>
            <a:r>
              <a:rPr lang="sk-SK" sz="2000" dirty="0" smtClean="0">
                <a:latin typeface="Verdana" pitchFamily="34" charset="0"/>
              </a:rPr>
              <a:t> </a:t>
            </a:r>
            <a:r>
              <a:rPr lang="sk-SK" sz="2000" dirty="0" smtClean="0">
                <a:latin typeface="Verdana" pitchFamily="34" charset="0"/>
                <a:hlinkClick r:id="rId6"/>
              </a:rPr>
              <a:t>http://www.naklejkisalamandra.pl/kokosy.html</a:t>
            </a:r>
            <a:r>
              <a:rPr lang="sk-SK" sz="2000" dirty="0" smtClean="0">
                <a:latin typeface="Verdana" pitchFamily="34" charset="0"/>
              </a:rPr>
              <a:t> </a:t>
            </a:r>
            <a:r>
              <a:rPr lang="sk-SK" sz="2000" dirty="0" smtClean="0">
                <a:latin typeface="Verdana" pitchFamily="34" charset="0"/>
                <a:hlinkClick r:id="rId7"/>
              </a:rPr>
              <a:t>https://www.tumblr.com/tagged/pizza-gif</a:t>
            </a:r>
            <a:r>
              <a:rPr lang="sk-SK" sz="2000" dirty="0" smtClean="0">
                <a:latin typeface="Verdana" pitchFamily="34" charset="0"/>
              </a:rPr>
              <a:t> </a:t>
            </a:r>
          </a:p>
          <a:p>
            <a:pPr algn="ctr"/>
            <a:endParaRPr lang="sk-SK" sz="2000" dirty="0" smtClean="0">
              <a:latin typeface="Verdana" pitchFamily="34" charset="0"/>
            </a:endParaRPr>
          </a:p>
          <a:p>
            <a:endParaRPr lang="sk-SK" sz="2000" dirty="0" smtClean="0">
              <a:latin typeface="Verdana" pitchFamily="34" charset="0"/>
            </a:endParaRPr>
          </a:p>
          <a:p>
            <a:endParaRPr lang="sk-SK" sz="2000" dirty="0" smtClean="0">
              <a:latin typeface="Verdana" pitchFamily="34" charset="0"/>
            </a:endParaRPr>
          </a:p>
          <a:p>
            <a:endParaRPr lang="sk-SK" sz="2000" dirty="0" smtClean="0">
              <a:latin typeface="Verdana" pitchFamily="34" charset="0"/>
            </a:endParaRPr>
          </a:p>
          <a:p>
            <a:endParaRPr lang="sk-SK" sz="2000" dirty="0" smtClean="0">
              <a:latin typeface="Verdana" pitchFamily="34" charset="0"/>
            </a:endParaRPr>
          </a:p>
          <a:p>
            <a:endParaRPr lang="sk-SK" sz="2000" dirty="0">
              <a:latin typeface="Verdana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Ďakujem za pozornosť </a:t>
            </a:r>
            <a:r>
              <a:rPr lang="sk-SK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59A9F2"/>
      </a:accent2>
      <a:accent3>
        <a:srgbClr val="0F6FC6"/>
      </a:accent3>
      <a:accent4>
        <a:srgbClr val="089CA2"/>
      </a:accent4>
      <a:accent5>
        <a:srgbClr val="089CA2"/>
      </a:accent5>
      <a:accent6>
        <a:srgbClr val="5DF0F6"/>
      </a:accent6>
      <a:hlink>
        <a:srgbClr val="00B0F0"/>
      </a:hlink>
      <a:folHlink>
        <a:srgbClr val="0070C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131</Words>
  <Application>Microsoft Office PowerPoint</Application>
  <PresentationFormat>Prezentácia na obrazovke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Tok</vt:lpstr>
      <vt:lpstr>Môj svet</vt:lpstr>
      <vt:lpstr>O mne</vt:lpstr>
      <vt:lpstr>Záľuby </vt:lpstr>
      <vt:lpstr>Plány a sny</vt:lpstr>
      <vt:lpstr>Zdroje: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student</dc:creator>
  <cp:lastModifiedBy>student</cp:lastModifiedBy>
  <cp:revision>41</cp:revision>
  <dcterms:created xsi:type="dcterms:W3CDTF">2015-01-26T09:09:20Z</dcterms:created>
  <dcterms:modified xsi:type="dcterms:W3CDTF">2015-06-15T07:17:06Z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